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9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9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7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5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1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8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3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3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7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07B2-3A29-439C-B4FE-42B3FE9CB46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77231-9BCD-4AA0-93CF-EF6F00DC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MLR Inference II: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Convergence II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63944" y="1731632"/>
            <a:ext cx="9064107" cy="3099676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Convergence II:  t Stats and </a:t>
            </a:r>
            <a:r>
              <a:rPr lang="en-US" sz="24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Incremental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Goodness-of-Fit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	… an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bodyfat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	…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another example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bodyfat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… and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WhatsNew</a:t>
            </a: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	Comparing MLR Models II:  t stats and adjusted R2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more about t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stats and adjusted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55" y="4790364"/>
            <a:ext cx="1678083" cy="170596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0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88"/>
    </mc:Choice>
    <mc:Fallback>
      <p:transition spd="slow" advTm="29918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Convergence II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 t Stats and Incremental Goodness-of-Fit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221" y="1404078"/>
            <a:ext cx="9144000" cy="5186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558" y="3944202"/>
            <a:ext cx="3365044" cy="9390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2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77"/>
    </mc:Choice>
    <mc:Fallback>
      <p:transition spd="slow" advTm="11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Convergence II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An example: 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bodyfat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7" y="1758928"/>
            <a:ext cx="6682285" cy="349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674" y="2424398"/>
            <a:ext cx="5832548" cy="21645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8"/>
    </mc:Choice>
    <mc:Fallback>
      <p:transition spd="slow" advTm="5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Convergence II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Another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xample: 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bodyfat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8" y="1909050"/>
            <a:ext cx="6577218" cy="3440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446" y="1840810"/>
            <a:ext cx="5615608" cy="41891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6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"/>
    </mc:Choice>
    <mc:Fallback>
      <p:transition spd="slow" advTm="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Convergence II: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and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WhatsNew</a:t>
            </a:r>
            <a:r>
              <a:rPr lang="en-US" sz="28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926" y="1479002"/>
            <a:ext cx="7964148" cy="5340235"/>
          </a:xfrm>
          <a:prstGeom prst="rect">
            <a:avLst/>
          </a:prstGeom>
        </p:spPr>
      </p:pic>
      <p:pic>
        <p:nvPicPr>
          <p:cNvPr id="5" name="Picture 4" descr="Image result for what's ne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445131"/>
            <a:ext cx="175260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9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8"/>
    </mc:Choice>
    <mc:Fallback>
      <p:transition spd="slow" advTm="1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Comparing MLR Models II: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 stats and adjusted R</a:t>
            </a:r>
            <a:r>
              <a:rPr lang="en-US" sz="28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441313"/>
            <a:ext cx="9601200" cy="3013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2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49"/>
    </mc:Choice>
    <mc:Fallback>
      <p:transition spd="slow" advTm="8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 More about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 stats and adjusted R</a:t>
            </a:r>
            <a:r>
              <a:rPr lang="en-US" sz="28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170" y="2406117"/>
            <a:ext cx="6142046" cy="234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00" y="1458671"/>
            <a:ext cx="5377218" cy="53107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8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56"/>
    </mc:Choice>
    <mc:Fallback>
      <p:transition spd="slow" advTm="17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27671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nwards to Heteroskedasticity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8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82"/>
    </mc:Choice>
    <mc:Fallback>
      <p:transition spd="slow" advTm="7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104</Words>
  <Application>Microsoft Office PowerPoint</Application>
  <PresentationFormat>Widescreen</PresentationFormat>
  <Paragraphs>14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MLR Inference II:  Convergence II</vt:lpstr>
      <vt:lpstr>Convergence II:  t Stats and Incremental Goodness-of-Fit</vt:lpstr>
      <vt:lpstr>Convergence II – An example:  bodyfat I</vt:lpstr>
      <vt:lpstr>Convergence II – Another example:  bodyfat II</vt:lpstr>
      <vt:lpstr>Convergence II: … and WhatsNewx</vt:lpstr>
      <vt:lpstr>Comparing MLR Models II:  t stats and adjusted R2</vt:lpstr>
      <vt:lpstr>… More about t stats and adjusted R2</vt:lpstr>
      <vt:lpstr>onwards to Heteroskedasticity</vt:lpstr>
    </vt:vector>
  </TitlesOfParts>
  <Company>Boston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MLR Inference II:  Convergence II</dc:title>
  <dc:creator>Christopher Maxwell</dc:creator>
  <cp:lastModifiedBy>Christopher Maxwell</cp:lastModifiedBy>
  <cp:revision>11</cp:revision>
  <dcterms:created xsi:type="dcterms:W3CDTF">2020-03-26T13:28:26Z</dcterms:created>
  <dcterms:modified xsi:type="dcterms:W3CDTF">2020-03-26T22:12:18Z</dcterms:modified>
</cp:coreProperties>
</file>